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LegacySansEFOP-Book" pitchFamily="50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LegacySansEFOP-Book" pitchFamily="50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LegacySansEFOP-Book" pitchFamily="50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LegacySansEFOP-Book" pitchFamily="50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LegacySansEFOP-Book" pitchFamily="50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LegacySansEFOP-Book" pitchFamily="50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LegacySansEFOP-Book" pitchFamily="50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LegacySansEFOP-Book" pitchFamily="50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LegacySansEFOP-Book" pitchFamily="5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32" autoAdjust="0"/>
  </p:normalViewPr>
  <p:slideViewPr>
    <p:cSldViewPr>
      <p:cViewPr>
        <p:scale>
          <a:sx n="66" d="100"/>
          <a:sy n="66" d="100"/>
        </p:scale>
        <p:origin x="-1044" y="-48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D3BD2-2805-4BFD-8FA0-A88A10B797F7}" type="datetimeFigureOut">
              <a:rPr lang="it-IT" smtClean="0"/>
              <a:t>13/03/2016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7A6E3-E95E-40FD-A523-1D6E793759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0730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9"/>
          <p:cNvSpPr>
            <a:spLocks noChangeShapeType="1"/>
          </p:cNvSpPr>
          <p:nvPr/>
        </p:nvSpPr>
        <p:spPr bwMode="auto">
          <a:xfrm>
            <a:off x="8751888" y="64277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5630863" y="6397625"/>
            <a:ext cx="30162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>
            <a:lvl1pPr algn="l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endParaRPr lang="it-IT" altLang="it-IT" sz="1000" dirty="0" smtClean="0">
              <a:latin typeface="LegacySansEFOP-Book" pitchFamily="50" charset="0"/>
            </a:endParaRPr>
          </a:p>
        </p:txBody>
      </p:sp>
      <p:sp>
        <p:nvSpPr>
          <p:cNvPr id="10242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789040"/>
            <a:ext cx="7272337" cy="100811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200" i="1">
                <a:latin typeface="LegacySansEFOP-Book" pitchFamily="50" charset="0"/>
              </a:defRPr>
            </a:lvl1pPr>
          </a:lstStyle>
          <a:p>
            <a:pPr lvl="0"/>
            <a:r>
              <a:rPr lang="it-IT" altLang="it-IT" noProof="0" smtClean="0"/>
              <a:t>Fare clic per modificare lo stile del sottotitolo dello schema</a:t>
            </a:r>
            <a:endParaRPr lang="en-US" altLang="it-IT" noProof="0" dirty="0" smtClean="0"/>
          </a:p>
        </p:txBody>
      </p:sp>
      <p:sp>
        <p:nvSpPr>
          <p:cNvPr id="102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900113" y="2502024"/>
            <a:ext cx="7272337" cy="1143000"/>
          </a:xfrm>
        </p:spPr>
        <p:txBody>
          <a:bodyPr/>
          <a:lstStyle>
            <a:lvl1pPr>
              <a:defRPr sz="2800">
                <a:latin typeface="LegacySansEFOP-BookSC" pitchFamily="50" charset="0"/>
              </a:defRPr>
            </a:lvl1pPr>
          </a:lstStyle>
          <a:p>
            <a:pPr lvl="0"/>
            <a:r>
              <a:rPr lang="it-IT" altLang="it-IT" noProof="0" smtClean="0"/>
              <a:t>Fare clic per modificare lo stile del titolo</a:t>
            </a:r>
            <a:endParaRPr lang="en-US" altLang="it-IT" noProof="0" smtClean="0"/>
          </a:p>
        </p:txBody>
      </p:sp>
      <p:sp>
        <p:nvSpPr>
          <p:cNvPr id="7" name="Rectangle 102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71600" y="5940425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mtClean="0">
                <a:latin typeface="+mj-lt"/>
              </a:defRPr>
            </a:lvl1pPr>
          </a:lstStyle>
          <a:p>
            <a:pPr>
              <a:defRPr/>
            </a:pPr>
            <a:r>
              <a:rPr lang="en-US" altLang="it-IT"/>
              <a:t>Data: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8697913" y="6342063"/>
            <a:ext cx="354012" cy="2159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92075" bIns="0" numCol="1" anchor="b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+mj-lt"/>
              </a:defRPr>
            </a:lvl1pPr>
          </a:lstStyle>
          <a:p>
            <a:pPr>
              <a:defRPr/>
            </a:pPr>
            <a:fld id="{57B9C587-160A-4CBB-9BF7-053CCDA0DCB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3271324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 userDrawn="1"/>
        </p:nvSpPr>
        <p:spPr>
          <a:xfrm>
            <a:off x="6617970" y="6589135"/>
            <a:ext cx="21339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1200" dirty="0" smtClean="0"/>
              <a:t>Costruzioni Automobilistiche</a:t>
            </a:r>
            <a:endParaRPr lang="it-IT" altLang="it-IT" sz="1200" dirty="0"/>
          </a:p>
        </p:txBody>
      </p:sp>
    </p:spTree>
    <p:extLst>
      <p:ext uri="{BB962C8B-B14F-4D97-AF65-F5344CB8AC3E}">
        <p14:creationId xmlns:p14="http://schemas.microsoft.com/office/powerpoint/2010/main" val="2405248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94463" y="6630988"/>
            <a:ext cx="2252662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1540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94463" y="6630988"/>
            <a:ext cx="2252662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85185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94463" y="6630988"/>
            <a:ext cx="2252662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06164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94463" y="6630988"/>
            <a:ext cx="2252662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54661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23075" y="304800"/>
            <a:ext cx="1997075" cy="5791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1850" y="304800"/>
            <a:ext cx="5838825" cy="5791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94463" y="6630988"/>
            <a:ext cx="2252662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4482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622" cy="57606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908721"/>
            <a:ext cx="8425185" cy="518728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94463" y="6630988"/>
            <a:ext cx="2252662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258537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6225902"/>
            <a:ext cx="7988300" cy="6175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18457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94463" y="6630988"/>
            <a:ext cx="2252662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884093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contenuto_4I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6225902"/>
            <a:ext cx="7988300" cy="6175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116632"/>
            <a:ext cx="3600000" cy="252725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94463" y="6630988"/>
            <a:ext cx="2252662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11"/>
          </p:nvPr>
        </p:nvSpPr>
        <p:spPr>
          <a:xfrm>
            <a:off x="5292480" y="116632"/>
            <a:ext cx="3600000" cy="252725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3"/>
          </p:nvPr>
        </p:nvSpPr>
        <p:spPr>
          <a:xfrm>
            <a:off x="971600" y="3212696"/>
            <a:ext cx="3600000" cy="25205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4" name="Segnaposto contenuto 13"/>
          <p:cNvSpPr>
            <a:spLocks noGrp="1"/>
          </p:cNvSpPr>
          <p:nvPr>
            <p:ph sz="quarter" idx="14"/>
          </p:nvPr>
        </p:nvSpPr>
        <p:spPr>
          <a:xfrm>
            <a:off x="5292480" y="3212696"/>
            <a:ext cx="3600000" cy="25205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5" name="Rettangolo 14"/>
          <p:cNvSpPr/>
          <p:nvPr userDrawn="1"/>
        </p:nvSpPr>
        <p:spPr bwMode="auto">
          <a:xfrm>
            <a:off x="551586" y="2643889"/>
            <a:ext cx="432048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egacySansEFOP-Bold" pitchFamily="50" charset="0"/>
            </a:endParaRPr>
          </a:p>
        </p:txBody>
      </p:sp>
      <p:sp>
        <p:nvSpPr>
          <p:cNvPr id="16" name="Rettangolo 15"/>
          <p:cNvSpPr/>
          <p:nvPr userDrawn="1"/>
        </p:nvSpPr>
        <p:spPr bwMode="auto">
          <a:xfrm>
            <a:off x="4860032" y="2643889"/>
            <a:ext cx="432048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egacySansEFOP-Bold" pitchFamily="50" charset="0"/>
            </a:endParaRPr>
          </a:p>
        </p:txBody>
      </p:sp>
      <p:sp>
        <p:nvSpPr>
          <p:cNvPr id="17" name="Rettangolo 16"/>
          <p:cNvSpPr/>
          <p:nvPr userDrawn="1"/>
        </p:nvSpPr>
        <p:spPr bwMode="auto">
          <a:xfrm>
            <a:off x="539552" y="5733256"/>
            <a:ext cx="432048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egacySansEFOP-Bold" pitchFamily="50" charset="0"/>
            </a:endParaRPr>
          </a:p>
        </p:txBody>
      </p:sp>
      <p:sp>
        <p:nvSpPr>
          <p:cNvPr id="18" name="Rettangolo 17"/>
          <p:cNvSpPr/>
          <p:nvPr userDrawn="1"/>
        </p:nvSpPr>
        <p:spPr bwMode="auto">
          <a:xfrm>
            <a:off x="4860032" y="5733256"/>
            <a:ext cx="432048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egacySansEFOP-Bold" pitchFamily="50" charset="0"/>
            </a:endParaRPr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15"/>
          </p:nvPr>
        </p:nvSpPr>
        <p:spPr>
          <a:xfrm>
            <a:off x="971600" y="2643889"/>
            <a:ext cx="3600400" cy="43204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21" name="Segnaposto testo 19"/>
          <p:cNvSpPr>
            <a:spLocks noGrp="1"/>
          </p:cNvSpPr>
          <p:nvPr>
            <p:ph type="body" sz="quarter" idx="16"/>
          </p:nvPr>
        </p:nvSpPr>
        <p:spPr>
          <a:xfrm>
            <a:off x="5292080" y="2643889"/>
            <a:ext cx="3600400" cy="43204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22" name="Segnaposto testo 19"/>
          <p:cNvSpPr>
            <a:spLocks noGrp="1"/>
          </p:cNvSpPr>
          <p:nvPr>
            <p:ph type="body" sz="quarter" idx="17"/>
          </p:nvPr>
        </p:nvSpPr>
        <p:spPr>
          <a:xfrm>
            <a:off x="971600" y="5733256"/>
            <a:ext cx="3600400" cy="43204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23" name="Segnaposto testo 19"/>
          <p:cNvSpPr>
            <a:spLocks noGrp="1"/>
          </p:cNvSpPr>
          <p:nvPr>
            <p:ph type="body" sz="quarter" idx="18"/>
          </p:nvPr>
        </p:nvSpPr>
        <p:spPr>
          <a:xfrm>
            <a:off x="5292080" y="5735545"/>
            <a:ext cx="3600400" cy="43204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25" name="Segnaposto testo 19"/>
          <p:cNvSpPr>
            <a:spLocks noGrp="1"/>
          </p:cNvSpPr>
          <p:nvPr>
            <p:ph type="body" sz="quarter" idx="21" hasCustomPrompt="1"/>
          </p:nvPr>
        </p:nvSpPr>
        <p:spPr>
          <a:xfrm>
            <a:off x="590351" y="5772539"/>
            <a:ext cx="360040" cy="360040"/>
          </a:xfrm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800">
                <a:latin typeface="LegacySansEFOP-Bold" pitchFamily="50" charset="0"/>
              </a:defRPr>
            </a:lvl1pPr>
            <a:lvl2pPr marL="360362" indent="0">
              <a:buNone/>
              <a:defRPr sz="1100"/>
            </a:lvl2pPr>
            <a:lvl3pPr marL="722312" indent="0">
              <a:buNone/>
              <a:defRPr sz="1100"/>
            </a:lvl3pPr>
            <a:lvl4pPr marL="1074737" indent="0">
              <a:buNone/>
              <a:defRPr sz="1100"/>
            </a:lvl4pPr>
            <a:lvl5pPr marL="1436687" indent="0">
              <a:buNone/>
              <a:defRPr sz="1100"/>
            </a:lvl5pPr>
          </a:lstStyle>
          <a:p>
            <a:pPr lvl="0"/>
            <a:r>
              <a:rPr lang="it-IT" dirty="0" smtClean="0"/>
              <a:t>iii</a:t>
            </a:r>
          </a:p>
        </p:txBody>
      </p:sp>
      <p:sp>
        <p:nvSpPr>
          <p:cNvPr id="27" name="Segnaposto testo 19"/>
          <p:cNvSpPr>
            <a:spLocks noGrp="1"/>
          </p:cNvSpPr>
          <p:nvPr>
            <p:ph type="body" sz="quarter" idx="22" hasCustomPrompt="1"/>
          </p:nvPr>
        </p:nvSpPr>
        <p:spPr>
          <a:xfrm>
            <a:off x="4896036" y="2679893"/>
            <a:ext cx="360040" cy="360040"/>
          </a:xfrm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800">
                <a:latin typeface="LegacySansEFOP-Bold" pitchFamily="50" charset="0"/>
              </a:defRPr>
            </a:lvl1pPr>
            <a:lvl2pPr marL="360362" indent="0">
              <a:buNone/>
              <a:defRPr sz="1100"/>
            </a:lvl2pPr>
            <a:lvl3pPr marL="722312" indent="0">
              <a:buNone/>
              <a:defRPr sz="1100"/>
            </a:lvl3pPr>
            <a:lvl4pPr marL="1074737" indent="0">
              <a:buNone/>
              <a:defRPr sz="1100"/>
            </a:lvl4pPr>
            <a:lvl5pPr marL="1436687" indent="0">
              <a:buNone/>
              <a:defRPr sz="1100"/>
            </a:lvl5pPr>
          </a:lstStyle>
          <a:p>
            <a:pPr lvl="0"/>
            <a:r>
              <a:rPr lang="it-IT" dirty="0" smtClean="0"/>
              <a:t>ii</a:t>
            </a:r>
          </a:p>
        </p:txBody>
      </p:sp>
      <p:sp>
        <p:nvSpPr>
          <p:cNvPr id="28" name="Segnaposto testo 19"/>
          <p:cNvSpPr>
            <a:spLocks noGrp="1"/>
          </p:cNvSpPr>
          <p:nvPr>
            <p:ph type="body" sz="quarter" idx="23" hasCustomPrompt="1"/>
          </p:nvPr>
        </p:nvSpPr>
        <p:spPr>
          <a:xfrm>
            <a:off x="587590" y="2694509"/>
            <a:ext cx="360040" cy="360040"/>
          </a:xfrm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800">
                <a:latin typeface="LegacySansEFOP-Bold" pitchFamily="50" charset="0"/>
              </a:defRPr>
            </a:lvl1pPr>
            <a:lvl2pPr marL="360362" indent="0">
              <a:buNone/>
              <a:defRPr sz="1100"/>
            </a:lvl2pPr>
            <a:lvl3pPr marL="722312" indent="0">
              <a:buNone/>
              <a:defRPr sz="1100"/>
            </a:lvl3pPr>
            <a:lvl4pPr marL="1074737" indent="0">
              <a:buNone/>
              <a:defRPr sz="1100"/>
            </a:lvl4pPr>
            <a:lvl5pPr marL="1436687" indent="0">
              <a:buNone/>
              <a:defRPr sz="1100"/>
            </a:lvl5pPr>
          </a:lstStyle>
          <a:p>
            <a:pPr lvl="0"/>
            <a:r>
              <a:rPr lang="it-IT" dirty="0" smtClean="0"/>
              <a:t>i</a:t>
            </a:r>
          </a:p>
        </p:txBody>
      </p:sp>
      <p:sp>
        <p:nvSpPr>
          <p:cNvPr id="29" name="Segnaposto testo 19"/>
          <p:cNvSpPr>
            <a:spLocks noGrp="1"/>
          </p:cNvSpPr>
          <p:nvPr>
            <p:ph type="body" sz="quarter" idx="24" hasCustomPrompt="1"/>
          </p:nvPr>
        </p:nvSpPr>
        <p:spPr>
          <a:xfrm>
            <a:off x="4896036" y="5769260"/>
            <a:ext cx="360040" cy="360040"/>
          </a:xfrm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800">
                <a:latin typeface="LegacySansEFOP-Bold" pitchFamily="50" charset="0"/>
              </a:defRPr>
            </a:lvl1pPr>
            <a:lvl2pPr marL="360362" indent="0">
              <a:buNone/>
              <a:defRPr sz="1100"/>
            </a:lvl2pPr>
            <a:lvl3pPr marL="722312" indent="0">
              <a:buNone/>
              <a:defRPr sz="1100"/>
            </a:lvl3pPr>
            <a:lvl4pPr marL="1074737" indent="0">
              <a:buNone/>
              <a:defRPr sz="1100"/>
            </a:lvl4pPr>
            <a:lvl5pPr marL="1436687" indent="0">
              <a:buNone/>
              <a:defRPr sz="1100"/>
            </a:lvl5pPr>
          </a:lstStyle>
          <a:p>
            <a:pPr lvl="0"/>
            <a:r>
              <a:rPr lang="it-IT" dirty="0" smtClean="0"/>
              <a:t>iv</a:t>
            </a:r>
          </a:p>
        </p:txBody>
      </p:sp>
    </p:spTree>
    <p:extLst>
      <p:ext uri="{BB962C8B-B14F-4D97-AF65-F5344CB8AC3E}">
        <p14:creationId xmlns:p14="http://schemas.microsoft.com/office/powerpoint/2010/main" val="315523228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3688" y="116633"/>
            <a:ext cx="7056784" cy="720079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94463" y="6630988"/>
            <a:ext cx="2252662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 dirty="0" smtClean="0"/>
              <a:t>Impostazione</a:t>
            </a:r>
            <a:endParaRPr lang="it-IT" altLang="it-IT" dirty="0"/>
          </a:p>
        </p:txBody>
      </p:sp>
      <p:sp>
        <p:nvSpPr>
          <p:cNvPr id="10" name="Segnaposto contenuto 2"/>
          <p:cNvSpPr>
            <a:spLocks noGrp="1"/>
          </p:cNvSpPr>
          <p:nvPr>
            <p:ph idx="12"/>
          </p:nvPr>
        </p:nvSpPr>
        <p:spPr>
          <a:xfrm>
            <a:off x="1763528" y="1056157"/>
            <a:ext cx="7056944" cy="15087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rmAutofit/>
          </a:bodyPr>
          <a:lstStyle>
            <a:lvl1pPr algn="ctr">
              <a:defRPr lang="it-IT" sz="1400" kern="1200" dirty="0" smtClean="0">
                <a:solidFill>
                  <a:schemeClr val="dk1"/>
                </a:solidFill>
              </a:defRPr>
            </a:lvl1pPr>
            <a:lvl2pPr algn="l">
              <a:defRPr lang="it-IT" sz="1400" kern="1200" dirty="0" smtClean="0">
                <a:solidFill>
                  <a:schemeClr val="dk1"/>
                </a:solidFill>
                <a:ea typeface="+mn-ea"/>
                <a:cs typeface="+mn-cs"/>
              </a:defRPr>
            </a:lvl2pPr>
            <a:lvl3pPr algn="l"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3pPr>
            <a:lvl4pPr algn="l"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4pPr>
            <a:lvl5pPr algn="l">
              <a:defRPr lang="it-IT" kern="1200" dirty="0">
                <a:solidFill>
                  <a:schemeClr val="dk1"/>
                </a:solidFill>
                <a:ea typeface="+mn-ea"/>
                <a:cs typeface="+mn-cs"/>
              </a:defRPr>
            </a:lvl5pPr>
            <a:lvl9pPr algn="ctr">
              <a:defRPr/>
            </a:lvl9pPr>
          </a:lstStyle>
          <a:p>
            <a:pPr lvl="0" algn="ctr" eaLnBrk="0" hangingPunct="0">
              <a:spcBef>
                <a:spcPct val="0"/>
              </a:spcBef>
            </a:pPr>
            <a:r>
              <a:rPr lang="it-IT" smtClean="0"/>
              <a:t>Fare clic per modificare stili del testo dello schema</a:t>
            </a:r>
          </a:p>
          <a:p>
            <a:pPr lvl="1" algn="ctr" eaLnBrk="0" hangingPunct="0">
              <a:spcBef>
                <a:spcPct val="0"/>
              </a:spcBef>
            </a:pPr>
            <a:r>
              <a:rPr lang="it-IT" smtClean="0"/>
              <a:t>Secondo livello</a:t>
            </a:r>
          </a:p>
          <a:p>
            <a:pPr lvl="2" algn="ctr" eaLnBrk="0" hangingPunct="0">
              <a:spcBef>
                <a:spcPct val="0"/>
              </a:spcBef>
            </a:pPr>
            <a:r>
              <a:rPr lang="it-IT" smtClean="0"/>
              <a:t>Terzo livello</a:t>
            </a:r>
          </a:p>
          <a:p>
            <a:pPr lvl="3" algn="ctr" eaLnBrk="0" hangingPunct="0">
              <a:spcBef>
                <a:spcPct val="0"/>
              </a:spcBef>
            </a:pPr>
            <a:r>
              <a:rPr lang="it-IT" smtClean="0"/>
              <a:t>Quarto livello</a:t>
            </a:r>
          </a:p>
          <a:p>
            <a:pPr lvl="4" algn="ctr" eaLnBrk="0" hangingPunct="0">
              <a:spcBef>
                <a:spcPct val="0"/>
              </a:spcBef>
            </a:pPr>
            <a:r>
              <a:rPr lang="it-IT" smtClean="0"/>
              <a:t>Quinto livello</a:t>
            </a:r>
            <a:endParaRPr lang="it-IT" dirty="0"/>
          </a:p>
        </p:txBody>
      </p:sp>
      <p:cxnSp>
        <p:nvCxnSpPr>
          <p:cNvPr id="12" name="Connettore 1 11"/>
          <p:cNvCxnSpPr/>
          <p:nvPr userDrawn="1"/>
        </p:nvCxnSpPr>
        <p:spPr bwMode="auto">
          <a:xfrm>
            <a:off x="251520" y="912141"/>
            <a:ext cx="8568952" cy="0"/>
          </a:xfrm>
          <a:prstGeom prst="line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Connettore 1 17"/>
          <p:cNvCxnSpPr/>
          <p:nvPr userDrawn="1"/>
        </p:nvCxnSpPr>
        <p:spPr bwMode="auto">
          <a:xfrm>
            <a:off x="251520" y="2712341"/>
            <a:ext cx="8568952" cy="0"/>
          </a:xfrm>
          <a:prstGeom prst="line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Segnaposto contenuto 2"/>
          <p:cNvSpPr>
            <a:spLocks noGrp="1"/>
          </p:cNvSpPr>
          <p:nvPr>
            <p:ph idx="15"/>
          </p:nvPr>
        </p:nvSpPr>
        <p:spPr>
          <a:xfrm>
            <a:off x="1751402" y="2784349"/>
            <a:ext cx="7056944" cy="186878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rmAutofit/>
          </a:bodyPr>
          <a:lstStyle>
            <a:lvl1pPr algn="l">
              <a:defRPr lang="it-IT" sz="1400" kern="1200" dirty="0" smtClean="0">
                <a:solidFill>
                  <a:schemeClr val="dk1"/>
                </a:solidFill>
              </a:defRPr>
            </a:lvl1pPr>
            <a:lvl2pPr algn="l">
              <a:defRPr lang="it-IT" sz="1400" kern="1200" dirty="0" smtClean="0">
                <a:solidFill>
                  <a:schemeClr val="dk1"/>
                </a:solidFill>
                <a:ea typeface="+mn-ea"/>
                <a:cs typeface="+mn-cs"/>
              </a:defRPr>
            </a:lvl2pPr>
            <a:lvl3pPr algn="l"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3pPr>
            <a:lvl4pPr algn="l"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4pPr>
            <a:lvl5pPr algn="l">
              <a:defRPr lang="it-IT" kern="1200" dirty="0">
                <a:solidFill>
                  <a:schemeClr val="dk1"/>
                </a:solidFill>
                <a:ea typeface="+mn-ea"/>
                <a:cs typeface="+mn-cs"/>
              </a:defRPr>
            </a:lvl5pPr>
          </a:lstStyle>
          <a:p>
            <a:pPr lvl="0" algn="ctr" eaLnBrk="0" hangingPunct="0">
              <a:spcBef>
                <a:spcPct val="0"/>
              </a:spcBef>
            </a:pPr>
            <a:r>
              <a:rPr lang="it-IT" smtClean="0"/>
              <a:t>Fare clic per modificare stili del testo dello schema</a:t>
            </a:r>
          </a:p>
          <a:p>
            <a:pPr lvl="1" algn="ctr" eaLnBrk="0" hangingPunct="0">
              <a:spcBef>
                <a:spcPct val="0"/>
              </a:spcBef>
            </a:pPr>
            <a:r>
              <a:rPr lang="it-IT" smtClean="0"/>
              <a:t>Secondo livello</a:t>
            </a:r>
          </a:p>
          <a:p>
            <a:pPr lvl="2" algn="ctr" eaLnBrk="0" hangingPunct="0">
              <a:spcBef>
                <a:spcPct val="0"/>
              </a:spcBef>
            </a:pPr>
            <a:r>
              <a:rPr lang="it-IT" smtClean="0"/>
              <a:t>Terzo livello</a:t>
            </a:r>
          </a:p>
          <a:p>
            <a:pPr lvl="3" algn="ctr" eaLnBrk="0" hangingPunct="0">
              <a:spcBef>
                <a:spcPct val="0"/>
              </a:spcBef>
            </a:pPr>
            <a:r>
              <a:rPr lang="it-IT" smtClean="0"/>
              <a:t>Quarto livello</a:t>
            </a:r>
          </a:p>
          <a:p>
            <a:pPr lvl="4" algn="ctr" eaLnBrk="0" hangingPunct="0">
              <a:spcBef>
                <a:spcPct val="0"/>
              </a:spcBef>
            </a:pPr>
            <a:r>
              <a:rPr lang="it-IT" smtClean="0"/>
              <a:t>Quinto livello</a:t>
            </a:r>
            <a:endParaRPr lang="it-IT" dirty="0"/>
          </a:p>
        </p:txBody>
      </p:sp>
      <p:cxnSp>
        <p:nvCxnSpPr>
          <p:cNvPr id="22" name="Connettore 1 21"/>
          <p:cNvCxnSpPr/>
          <p:nvPr userDrawn="1"/>
        </p:nvCxnSpPr>
        <p:spPr bwMode="auto">
          <a:xfrm>
            <a:off x="251520" y="4728565"/>
            <a:ext cx="8568952" cy="0"/>
          </a:xfrm>
          <a:prstGeom prst="line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Segnaposto contenuto 2"/>
          <p:cNvSpPr>
            <a:spLocks noGrp="1"/>
          </p:cNvSpPr>
          <p:nvPr>
            <p:ph idx="17"/>
          </p:nvPr>
        </p:nvSpPr>
        <p:spPr>
          <a:xfrm>
            <a:off x="1763528" y="4800573"/>
            <a:ext cx="7056944" cy="15807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rmAutofit/>
          </a:bodyPr>
          <a:lstStyle>
            <a:lvl1pPr algn="l">
              <a:defRPr lang="it-IT" sz="1400" kern="1200" dirty="0" smtClean="0">
                <a:solidFill>
                  <a:schemeClr val="dk1"/>
                </a:solidFill>
              </a:defRPr>
            </a:lvl1pPr>
            <a:lvl2pPr algn="l">
              <a:defRPr lang="it-IT" sz="1400" kern="1200" dirty="0" smtClean="0">
                <a:solidFill>
                  <a:schemeClr val="dk1"/>
                </a:solidFill>
                <a:ea typeface="+mn-ea"/>
                <a:cs typeface="+mn-cs"/>
              </a:defRPr>
            </a:lvl2pPr>
            <a:lvl3pPr algn="ctr"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3pPr>
            <a:lvl4pPr algn="l"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4pPr>
            <a:lvl5pPr algn="l">
              <a:defRPr lang="it-IT" kern="1200" dirty="0">
                <a:solidFill>
                  <a:schemeClr val="dk1"/>
                </a:solidFill>
                <a:ea typeface="+mn-ea"/>
                <a:cs typeface="+mn-cs"/>
              </a:defRPr>
            </a:lvl5pPr>
          </a:lstStyle>
          <a:p>
            <a:pPr lvl="0" algn="ctr" eaLnBrk="0" hangingPunct="0">
              <a:spcBef>
                <a:spcPct val="0"/>
              </a:spcBef>
            </a:pPr>
            <a:r>
              <a:rPr lang="it-IT" smtClean="0"/>
              <a:t>Fare clic per modificare stili del testo dello schema</a:t>
            </a:r>
          </a:p>
          <a:p>
            <a:pPr lvl="1" algn="ctr" eaLnBrk="0" hangingPunct="0">
              <a:spcBef>
                <a:spcPct val="0"/>
              </a:spcBef>
            </a:pPr>
            <a:r>
              <a:rPr lang="it-IT" smtClean="0"/>
              <a:t>Secondo livello</a:t>
            </a:r>
          </a:p>
          <a:p>
            <a:pPr lvl="2" algn="ctr" eaLnBrk="0" hangingPunct="0">
              <a:spcBef>
                <a:spcPct val="0"/>
              </a:spcBef>
            </a:pPr>
            <a:r>
              <a:rPr lang="it-IT" smtClean="0"/>
              <a:t>Terzo livello</a:t>
            </a:r>
          </a:p>
          <a:p>
            <a:pPr lvl="3" algn="ctr" eaLnBrk="0" hangingPunct="0">
              <a:spcBef>
                <a:spcPct val="0"/>
              </a:spcBef>
            </a:pPr>
            <a:r>
              <a:rPr lang="it-IT" smtClean="0"/>
              <a:t>Quarto livello</a:t>
            </a:r>
          </a:p>
          <a:p>
            <a:pPr lvl="4" algn="ctr" eaLnBrk="0" hangingPunct="0">
              <a:spcBef>
                <a:spcPct val="0"/>
              </a:spcBef>
            </a:pPr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29" name="CasellaDiTesto 28"/>
          <p:cNvSpPr txBox="1"/>
          <p:nvPr userDrawn="1"/>
        </p:nvSpPr>
        <p:spPr>
          <a:xfrm>
            <a:off x="251520" y="1052736"/>
            <a:ext cx="1445339" cy="30777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LegacySansEFOP-MediumSC" pitchFamily="50" charset="0"/>
              </a:rPr>
              <a:t>Decisioni</a:t>
            </a:r>
            <a:endParaRPr lang="it-IT" dirty="0">
              <a:latin typeface="LegacySansEFOP-MediumSC" pitchFamily="50" charset="0"/>
            </a:endParaRPr>
          </a:p>
        </p:txBody>
      </p:sp>
      <p:sp>
        <p:nvSpPr>
          <p:cNvPr id="31" name="CasellaDiTesto 30"/>
          <p:cNvSpPr txBox="1"/>
          <p:nvPr userDrawn="1"/>
        </p:nvSpPr>
        <p:spPr>
          <a:xfrm>
            <a:off x="251519" y="2780927"/>
            <a:ext cx="1445339" cy="30777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LegacySansEFOP-MediumSC" pitchFamily="50" charset="0"/>
              </a:rPr>
              <a:t>Razionale</a:t>
            </a:r>
            <a:endParaRPr lang="it-IT" dirty="0">
              <a:latin typeface="LegacySansEFOP-MediumSC" pitchFamily="50" charset="0"/>
            </a:endParaRPr>
          </a:p>
        </p:txBody>
      </p:sp>
      <p:sp>
        <p:nvSpPr>
          <p:cNvPr id="32" name="CasellaDiTesto 31"/>
          <p:cNvSpPr txBox="1"/>
          <p:nvPr userDrawn="1"/>
        </p:nvSpPr>
        <p:spPr>
          <a:xfrm>
            <a:off x="251520" y="4797152"/>
            <a:ext cx="1445339" cy="30777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LegacySansEFOP-MediumSC" pitchFamily="50" charset="0"/>
              </a:rPr>
              <a:t>Altre Info</a:t>
            </a:r>
            <a:endParaRPr lang="it-IT" dirty="0">
              <a:latin typeface="LegacySansEFOP-MediumSC" pitchFamily="50" charset="0"/>
            </a:endParaRPr>
          </a:p>
        </p:txBody>
      </p:sp>
      <p:sp>
        <p:nvSpPr>
          <p:cNvPr id="33" name="CasellaDiTesto 32"/>
          <p:cNvSpPr txBox="1"/>
          <p:nvPr userDrawn="1"/>
        </p:nvSpPr>
        <p:spPr>
          <a:xfrm>
            <a:off x="251520" y="116633"/>
            <a:ext cx="1445337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l"/>
            <a:r>
              <a:rPr lang="it-IT" dirty="0" smtClean="0">
                <a:latin typeface="LegacySansEFOP-MediumSC" pitchFamily="50" charset="0"/>
              </a:rPr>
              <a:t>          Argomento</a:t>
            </a:r>
            <a:endParaRPr lang="it-IT" dirty="0">
              <a:latin typeface="LegacySansEFOP-MediumSC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6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latin typeface="LegacySansEFOP-MediumSC" pitchFamily="50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94463" y="6630988"/>
            <a:ext cx="2252662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07700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1850" y="1844675"/>
            <a:ext cx="3881438" cy="425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65688" y="1844675"/>
            <a:ext cx="3883025" cy="425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94463" y="6630988"/>
            <a:ext cx="2252662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52533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94463" y="6630988"/>
            <a:ext cx="2252662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1376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94463" y="6630988"/>
            <a:ext cx="2252662" cy="1444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36077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1850" y="1340767"/>
            <a:ext cx="7916863" cy="4755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gli stili del testo dello schema</a:t>
            </a:r>
          </a:p>
          <a:p>
            <a:pPr lvl="1"/>
            <a:r>
              <a:rPr lang="en-US" altLang="it-IT" smtClean="0"/>
              <a:t>Secondo livello</a:t>
            </a:r>
          </a:p>
          <a:p>
            <a:pPr lvl="2"/>
            <a:r>
              <a:rPr lang="en-US" altLang="it-IT" smtClean="0"/>
              <a:t>Terzo livello</a:t>
            </a:r>
          </a:p>
          <a:p>
            <a:pPr lvl="3"/>
            <a:r>
              <a:rPr lang="en-US" altLang="it-IT" smtClean="0"/>
              <a:t>Quarto livello</a:t>
            </a:r>
          </a:p>
          <a:p>
            <a:pPr lvl="4"/>
            <a:r>
              <a:rPr lang="en-US" altLang="it-IT" smtClean="0"/>
              <a:t>Quinto livello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831850" y="188640"/>
            <a:ext cx="79883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lo stile del titolo</a:t>
            </a:r>
          </a:p>
        </p:txBody>
      </p:sp>
      <p:sp>
        <p:nvSpPr>
          <p:cNvPr id="1029" name="Rectangle 14"/>
          <p:cNvSpPr>
            <a:spLocks noChangeArrowheads="1"/>
          </p:cNvSpPr>
          <p:nvPr/>
        </p:nvSpPr>
        <p:spPr bwMode="auto">
          <a:xfrm>
            <a:off x="8697913" y="6343650"/>
            <a:ext cx="35401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92075" bIns="0" anchor="b"/>
          <a:lstStyle>
            <a:lvl1pPr>
              <a:defRPr sz="1400">
                <a:solidFill>
                  <a:schemeClr val="tx1"/>
                </a:solidFill>
                <a:latin typeface="LegacySansEFOP-Book" pitchFamily="50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LegacySansEFOP-Book" pitchFamily="50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LegacySansEFOP-Book" pitchFamily="50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LegacySansEFOP-Book" pitchFamily="50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LegacySansEFOP-Book" pitchFamily="50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egacySansEFOP-Book" pitchFamily="50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egacySansEFOP-Book" pitchFamily="50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egacySansEFOP-Book" pitchFamily="50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egacySansEFOP-Book" pitchFamily="50" charset="0"/>
              </a:defRPr>
            </a:lvl9pPr>
          </a:lstStyle>
          <a:p>
            <a:pPr algn="r"/>
            <a:fld id="{215C2ADD-00E6-449C-861C-C3A9EAD4BE7A}" type="slidenum">
              <a:rPr lang="en-US" altLang="it-IT" sz="1000">
                <a:latin typeface="LegacySansEFOP-Medium" pitchFamily="50" charset="0"/>
              </a:rPr>
              <a:pPr algn="r"/>
              <a:t>‹N›</a:t>
            </a:fld>
            <a:endParaRPr lang="en-US" altLang="it-IT" sz="1000">
              <a:latin typeface="LegacySansEFOP-Medium" pitchFamily="50" charset="0"/>
            </a:endParaRPr>
          </a:p>
        </p:txBody>
      </p:sp>
      <p:sp>
        <p:nvSpPr>
          <p:cNvPr id="1030" name="Line 29"/>
          <p:cNvSpPr>
            <a:spLocks noChangeShapeType="1"/>
          </p:cNvSpPr>
          <p:nvPr/>
        </p:nvSpPr>
        <p:spPr bwMode="auto">
          <a:xfrm>
            <a:off x="8751888" y="64277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343650"/>
            <a:ext cx="2052742" cy="316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 userDrawn="1"/>
        </p:nvSpPr>
        <p:spPr>
          <a:xfrm>
            <a:off x="6617970" y="6589135"/>
            <a:ext cx="21339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altLang="it-IT" sz="1200" dirty="0" smtClean="0"/>
              <a:t>Costruzioni Automobilistiche</a:t>
            </a:r>
            <a:endParaRPr lang="it-IT" altLang="it-IT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73" r:id="rId4"/>
    <p:sldLayoutId id="2147483674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LegacySansEFOP-BookSC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C00000"/>
          </a:solidFill>
          <a:latin typeface="LegacySansEFOP-Medium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C00000"/>
          </a:solidFill>
          <a:latin typeface="LegacySansEFOP-Medium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C00000"/>
          </a:solidFill>
          <a:latin typeface="LegacySansEFOP-Medium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>
          <a:solidFill>
            <a:srgbClr val="C00000"/>
          </a:solidFill>
          <a:latin typeface="LegacySansEFOP-Medium" pitchFamily="50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E90202"/>
          </a:solidFill>
          <a:latin typeface="LegacySansEFOP-Medium" pitchFamily="5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E90202"/>
          </a:solidFill>
          <a:latin typeface="LegacySansEFOP-Medium" pitchFamily="5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E90202"/>
          </a:solidFill>
          <a:latin typeface="LegacySansEFOP-Medium" pitchFamily="5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E90202"/>
          </a:solidFill>
          <a:latin typeface="LegacySansEFOP-Medium" pitchFamily="50" charset="0"/>
        </a:defRPr>
      </a:lvl9pPr>
    </p:titleStyle>
    <p:bodyStyle>
      <a:lvl1pPr marL="180975" indent="-180975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182563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▫"/>
        <a:defRPr sz="1600">
          <a:solidFill>
            <a:schemeClr val="tx1"/>
          </a:solidFill>
          <a:latin typeface="+mn-lt"/>
        </a:defRPr>
      </a:lvl2pPr>
      <a:lvl3pPr marL="895350" indent="-173038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chemeClr val="tx1"/>
        </a:buClr>
        <a:buFont typeface="LegacySansEFOP-Book" pitchFamily="50" charset="0"/>
        <a:buChar char="–"/>
        <a:defRPr sz="1400">
          <a:solidFill>
            <a:schemeClr val="tx1"/>
          </a:solidFill>
          <a:latin typeface="+mn-lt"/>
        </a:defRPr>
      </a:lvl3pPr>
      <a:lvl4pPr marL="1257300" indent="-182563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chemeClr val="tx1"/>
        </a:buClr>
        <a:buFont typeface="Times New Roman" pitchFamily="18" charset="0"/>
        <a:buChar char="–"/>
        <a:defRPr sz="1400">
          <a:solidFill>
            <a:schemeClr val="tx1"/>
          </a:solidFill>
          <a:latin typeface="+mn-lt"/>
        </a:defRPr>
      </a:lvl4pPr>
      <a:lvl5pPr marL="1619250" indent="-182563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chemeClr val="tx1"/>
        </a:buClr>
        <a:buFont typeface="LegacySansEFOP-Book" pitchFamily="50" charset="0"/>
        <a:buChar char="–"/>
        <a:defRPr sz="1400">
          <a:solidFill>
            <a:schemeClr val="tx1"/>
          </a:solidFill>
          <a:latin typeface="+mn-lt"/>
        </a:defRPr>
      </a:lvl5pPr>
      <a:lvl6pPr marL="2076450" indent="-182563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E90202"/>
        </a:buClr>
        <a:buFont typeface="LegacySansEFOP-Book" pitchFamily="50" charset="0"/>
        <a:buChar char="–"/>
        <a:defRPr sz="1400">
          <a:solidFill>
            <a:schemeClr val="tx1"/>
          </a:solidFill>
          <a:latin typeface="+mn-lt"/>
        </a:defRPr>
      </a:lvl6pPr>
      <a:lvl7pPr marL="2533650" indent="-182563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E90202"/>
        </a:buClr>
        <a:buFont typeface="LegacySansEFOP-Book" pitchFamily="50" charset="0"/>
        <a:buChar char="–"/>
        <a:defRPr sz="1400">
          <a:solidFill>
            <a:schemeClr val="tx1"/>
          </a:solidFill>
          <a:latin typeface="+mn-lt"/>
        </a:defRPr>
      </a:lvl7pPr>
      <a:lvl8pPr marL="2990850" indent="-182563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E90202"/>
        </a:buClr>
        <a:buFont typeface="LegacySansEFOP-Book" pitchFamily="50" charset="0"/>
        <a:buChar char="–"/>
        <a:defRPr sz="1400">
          <a:solidFill>
            <a:schemeClr val="tx1"/>
          </a:solidFill>
          <a:latin typeface="+mn-lt"/>
        </a:defRPr>
      </a:lvl8pPr>
      <a:lvl9pPr marL="3448050" indent="-182563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E90202"/>
        </a:buClr>
        <a:buFont typeface="LegacySansEFOP-Book" pitchFamily="50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34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35959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Presentazione2 7">
      <a:dk1>
        <a:srgbClr val="000000"/>
      </a:dk1>
      <a:lt1>
        <a:srgbClr val="FFFFFF"/>
      </a:lt1>
      <a:dk2>
        <a:srgbClr val="E90202"/>
      </a:dk2>
      <a:lt2>
        <a:srgbClr val="393939"/>
      </a:lt2>
      <a:accent1>
        <a:srgbClr val="E90202"/>
      </a:accent1>
      <a:accent2>
        <a:srgbClr val="C0C0C0"/>
      </a:accent2>
      <a:accent3>
        <a:srgbClr val="FFFFFF"/>
      </a:accent3>
      <a:accent4>
        <a:srgbClr val="000000"/>
      </a:accent4>
      <a:accent5>
        <a:srgbClr val="F2AAAA"/>
      </a:accent5>
      <a:accent6>
        <a:srgbClr val="AEAEAE"/>
      </a:accent6>
      <a:hlink>
        <a:srgbClr val="FFFF00"/>
      </a:hlink>
      <a:folHlink>
        <a:srgbClr val="969696"/>
      </a:folHlink>
    </a:clrScheme>
    <a:fontScheme name="Presentazione2">
      <a:majorFont>
        <a:latin typeface="LegacySansEFOP-Medium"/>
        <a:ea typeface=""/>
        <a:cs typeface=""/>
      </a:majorFont>
      <a:minorFont>
        <a:latin typeface="LegacySansEFOP-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egacySansEFOP-Book" pitchFamily="5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egacySansEFOP-Book" pitchFamily="50" charset="0"/>
          </a:defRPr>
        </a:defPPr>
      </a:lstStyle>
    </a:lnDef>
  </a:objectDefaults>
  <a:extraClrSchemeLst>
    <a:extraClrScheme>
      <a:clrScheme name="Presentazione2 1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E75C00"/>
        </a:accent6>
        <a:hlink>
          <a:srgbClr val="6633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2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6633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DB8AD"/>
        </a:accent5>
        <a:accent6>
          <a:srgbClr val="2D5C5C"/>
        </a:accent6>
        <a:hlink>
          <a:srgbClr val="9900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2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CCC33"/>
        </a:accent1>
        <a:accent2>
          <a:srgbClr val="66CC00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5CB900"/>
        </a:accent6>
        <a:hlink>
          <a:srgbClr val="0099CC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2 5">
        <a:dk1>
          <a:srgbClr val="000000"/>
        </a:dk1>
        <a:lt1>
          <a:srgbClr val="FFFFFF"/>
        </a:lt1>
        <a:dk2>
          <a:srgbClr val="E90202"/>
        </a:dk2>
        <a:lt2>
          <a:srgbClr val="393939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969696"/>
        </a:hlink>
        <a:folHlink>
          <a:srgbClr val="E902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2 6">
        <a:dk1>
          <a:srgbClr val="000000"/>
        </a:dk1>
        <a:lt1>
          <a:srgbClr val="FFFFFF"/>
        </a:lt1>
        <a:dk2>
          <a:srgbClr val="E90202"/>
        </a:dk2>
        <a:lt2>
          <a:srgbClr val="393939"/>
        </a:lt2>
        <a:accent1>
          <a:srgbClr val="E9020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2AAAA"/>
        </a:accent5>
        <a:accent6>
          <a:srgbClr val="C8C8C8"/>
        </a:accent6>
        <a:hlink>
          <a:srgbClr val="FFFF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2 7">
        <a:dk1>
          <a:srgbClr val="000000"/>
        </a:dk1>
        <a:lt1>
          <a:srgbClr val="FFFFFF"/>
        </a:lt1>
        <a:dk2>
          <a:srgbClr val="E90202"/>
        </a:dk2>
        <a:lt2>
          <a:srgbClr val="393939"/>
        </a:lt2>
        <a:accent1>
          <a:srgbClr val="E90202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2AAAA"/>
        </a:accent5>
        <a:accent6>
          <a:srgbClr val="AEAEAE"/>
        </a:accent6>
        <a:hlink>
          <a:srgbClr val="FFFF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blank</vt:lpstr>
      <vt:lpstr>Presentazione standard di PowerPoint</vt:lpstr>
      <vt:lpstr>Presentazione standard di PowerPoint</vt:lpstr>
    </vt:vector>
  </TitlesOfParts>
  <Company>Ferrari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Carmassi, Stefano</dc:creator>
  <cp:lastModifiedBy>stefano.carmassi</cp:lastModifiedBy>
  <cp:revision>11</cp:revision>
  <dcterms:created xsi:type="dcterms:W3CDTF">2016-02-24T08:45:11Z</dcterms:created>
  <dcterms:modified xsi:type="dcterms:W3CDTF">2016-03-13T13:47:05Z</dcterms:modified>
</cp:coreProperties>
</file>